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136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1474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253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6659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6740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250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278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5989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968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943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905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1C03B-8FDD-4BFA-8739-E4ABFBC6CDE7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ACFA9-148C-457C-BDC9-50DF1B8D391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516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bluegranola.com/wp-content/uploads/2010/04/fish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9" b="8569"/>
          <a:stretch/>
        </p:blipFill>
        <p:spPr bwMode="auto">
          <a:xfrm>
            <a:off x="467544" y="908720"/>
            <a:ext cx="5364087" cy="566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496" y="44624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bg1"/>
                </a:solidFill>
              </a:rPr>
              <a:t>Pharmaceuticals in the Environment</a:t>
            </a:r>
            <a:endParaRPr lang="en-CA" sz="4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1689770"/>
            <a:ext cx="24482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CA" sz="3200" dirty="0" smtClean="0">
                <a:solidFill>
                  <a:schemeClr val="bg1"/>
                </a:solidFill>
              </a:rPr>
              <a:t>Detection</a:t>
            </a:r>
          </a:p>
          <a:p>
            <a:pPr marL="457200" indent="-457200">
              <a:buFont typeface="Arial" pitchFamily="34" charset="0"/>
              <a:buChar char="•"/>
            </a:pPr>
            <a:endParaRPr lang="en-CA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CA" sz="32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CA" sz="3200" dirty="0" smtClean="0">
                <a:solidFill>
                  <a:schemeClr val="bg1"/>
                </a:solidFill>
              </a:rPr>
              <a:t>Prevalence</a:t>
            </a:r>
          </a:p>
          <a:p>
            <a:pPr marL="457200" indent="-457200">
              <a:buFont typeface="Arial" pitchFamily="34" charset="0"/>
              <a:buChar char="•"/>
            </a:pPr>
            <a:endParaRPr lang="en-CA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CA" sz="32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CA" sz="3200" dirty="0" smtClean="0">
                <a:solidFill>
                  <a:schemeClr val="bg1"/>
                </a:solidFill>
              </a:rPr>
              <a:t>Effects</a:t>
            </a:r>
            <a:endParaRPr lang="en-CA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7360" y="6575773"/>
            <a:ext cx="4482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chemeClr val="bg1"/>
                </a:solidFill>
              </a:rPr>
              <a:t>Retrieved on Feb 11, 2012 (www.newstarget.com)</a:t>
            </a:r>
            <a:endParaRPr lang="en-CA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7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unbADMIN</dc:creator>
  <cp:lastModifiedBy>unbADMIN</cp:lastModifiedBy>
  <cp:revision>3</cp:revision>
  <dcterms:created xsi:type="dcterms:W3CDTF">2012-02-25T15:58:38Z</dcterms:created>
  <dcterms:modified xsi:type="dcterms:W3CDTF">2012-02-25T16:19:41Z</dcterms:modified>
</cp:coreProperties>
</file>